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457F"/>
    <a:srgbClr val="FF5F57"/>
    <a:srgbClr val="F054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9757ED-067B-46F1-9DDE-0322281508E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A5965B0-F1D4-4270-A2D4-F60B0D10F585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Define : Cloud Computing, High Availability, Scalability, Elasticity, Agility, Fault Tolerance, and Disaster Recovery</a:t>
          </a:r>
          <a:endParaRPr lang="en-US"/>
        </a:p>
      </dgm:t>
    </dgm:pt>
    <dgm:pt modelId="{9005D4E2-D759-4D6A-B3AA-E436C81EB6B0}" type="parTrans" cxnId="{16ECDCF6-155C-40B6-B34A-0E641FCF23BE}">
      <dgm:prSet/>
      <dgm:spPr/>
      <dgm:t>
        <a:bodyPr/>
        <a:lstStyle/>
        <a:p>
          <a:endParaRPr lang="en-US"/>
        </a:p>
      </dgm:t>
    </dgm:pt>
    <dgm:pt modelId="{D95A60DD-BBEF-418A-9CE8-78AF4103EE79}" type="sibTrans" cxnId="{16ECDCF6-155C-40B6-B34A-0E641FCF23B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FC047A2-F30A-4983-8746-49A379539426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understand the principles of economies of scale</a:t>
          </a:r>
          <a:endParaRPr lang="en-US"/>
        </a:p>
      </dgm:t>
    </dgm:pt>
    <dgm:pt modelId="{D5077653-E47F-4849-93F5-55EDF6DBF47F}" type="parTrans" cxnId="{E7BE5B41-6A4D-449D-A1F6-966BA29A8C15}">
      <dgm:prSet/>
      <dgm:spPr/>
      <dgm:t>
        <a:bodyPr/>
        <a:lstStyle/>
        <a:p>
          <a:endParaRPr lang="en-US"/>
        </a:p>
      </dgm:t>
    </dgm:pt>
    <dgm:pt modelId="{DE8FBCAA-270B-44BD-A42A-7BD71B503D9F}" type="sibTrans" cxnId="{E7BE5B41-6A4D-449D-A1F6-966BA29A8C1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ADB2B50-3143-481B-8B3E-621EBDD8BEE9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Capital Expenditure (CapEx) vs Operational Expenditure (OpEx)</a:t>
          </a:r>
          <a:endParaRPr lang="en-US"/>
        </a:p>
      </dgm:t>
    </dgm:pt>
    <dgm:pt modelId="{A569DCB3-9808-43C9-AA88-43AD58287B01}" type="parTrans" cxnId="{68CD69E2-17EB-44AA-9F77-78DC799CBDEA}">
      <dgm:prSet/>
      <dgm:spPr/>
      <dgm:t>
        <a:bodyPr/>
        <a:lstStyle/>
        <a:p>
          <a:endParaRPr lang="en-US"/>
        </a:p>
      </dgm:t>
    </dgm:pt>
    <dgm:pt modelId="{E90550F6-E1C2-4D99-8A54-5621AC7FBCEB}" type="sibTrans" cxnId="{68CD69E2-17EB-44AA-9F77-78DC799CBDE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93550AB-DFB6-4DA2-87CD-439BC1581C21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understand the consumption-based model</a:t>
          </a:r>
          <a:endParaRPr lang="en-US"/>
        </a:p>
      </dgm:t>
    </dgm:pt>
    <dgm:pt modelId="{3ED4480E-6883-49C8-B210-19AE14D8A853}" type="parTrans" cxnId="{6238AE2C-06B7-4511-9CE7-D826785B5406}">
      <dgm:prSet/>
      <dgm:spPr/>
      <dgm:t>
        <a:bodyPr/>
        <a:lstStyle/>
        <a:p>
          <a:endParaRPr lang="en-US"/>
        </a:p>
      </dgm:t>
    </dgm:pt>
    <dgm:pt modelId="{0A2FBA10-AAB3-40BC-B216-8C27982D0235}" type="sibTrans" cxnId="{6238AE2C-06B7-4511-9CE7-D826785B5406}">
      <dgm:prSet/>
      <dgm:spPr/>
      <dgm:t>
        <a:bodyPr/>
        <a:lstStyle/>
        <a:p>
          <a:endParaRPr lang="en-US"/>
        </a:p>
      </dgm:t>
    </dgm:pt>
    <dgm:pt modelId="{81445AAB-B5E4-441F-BA2A-1E19CEE54A40}" type="pres">
      <dgm:prSet presAssocID="{549757ED-067B-46F1-9DDE-0322281508EB}" presName="root" presStyleCnt="0">
        <dgm:presLayoutVars>
          <dgm:dir/>
          <dgm:resizeHandles val="exact"/>
        </dgm:presLayoutVars>
      </dgm:prSet>
      <dgm:spPr/>
    </dgm:pt>
    <dgm:pt modelId="{F46CA43B-64F5-4AED-A888-58F9A35B788F}" type="pres">
      <dgm:prSet presAssocID="{549757ED-067B-46F1-9DDE-0322281508EB}" presName="container" presStyleCnt="0">
        <dgm:presLayoutVars>
          <dgm:dir/>
          <dgm:resizeHandles val="exact"/>
        </dgm:presLayoutVars>
      </dgm:prSet>
      <dgm:spPr/>
    </dgm:pt>
    <dgm:pt modelId="{7D0A5C4D-F9E0-48D2-93F5-F32DDC30E100}" type="pres">
      <dgm:prSet presAssocID="{1A5965B0-F1D4-4270-A2D4-F60B0D10F585}" presName="compNode" presStyleCnt="0"/>
      <dgm:spPr/>
    </dgm:pt>
    <dgm:pt modelId="{5D2C2728-2108-48C5-938A-ACC8A31C71AB}" type="pres">
      <dgm:prSet presAssocID="{1A5965B0-F1D4-4270-A2D4-F60B0D10F585}" presName="iconBgRect" presStyleLbl="bgShp" presStyleIdx="0" presStyleCnt="4"/>
      <dgm:spPr/>
    </dgm:pt>
    <dgm:pt modelId="{DB59610A-115D-4C89-AB09-070C13179483}" type="pres">
      <dgm:prSet presAssocID="{1A5965B0-F1D4-4270-A2D4-F60B0D10F58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C4217FF6-2A96-446D-BD1D-0F3499C29F1A}" type="pres">
      <dgm:prSet presAssocID="{1A5965B0-F1D4-4270-A2D4-F60B0D10F585}" presName="spaceRect" presStyleCnt="0"/>
      <dgm:spPr/>
    </dgm:pt>
    <dgm:pt modelId="{B7F44F73-6B67-4FB0-AF73-695B72F590B7}" type="pres">
      <dgm:prSet presAssocID="{1A5965B0-F1D4-4270-A2D4-F60B0D10F585}" presName="textRect" presStyleLbl="revTx" presStyleIdx="0" presStyleCnt="4">
        <dgm:presLayoutVars>
          <dgm:chMax val="1"/>
          <dgm:chPref val="1"/>
        </dgm:presLayoutVars>
      </dgm:prSet>
      <dgm:spPr/>
    </dgm:pt>
    <dgm:pt modelId="{71BE440F-CEBA-4D38-AA9A-14D7971F1CF8}" type="pres">
      <dgm:prSet presAssocID="{D95A60DD-BBEF-418A-9CE8-78AF4103EE79}" presName="sibTrans" presStyleLbl="sibTrans2D1" presStyleIdx="0" presStyleCnt="0"/>
      <dgm:spPr/>
    </dgm:pt>
    <dgm:pt modelId="{5760F151-F22B-4DAC-98D4-FD92845CEA56}" type="pres">
      <dgm:prSet presAssocID="{3FC047A2-F30A-4983-8746-49A379539426}" presName="compNode" presStyleCnt="0"/>
      <dgm:spPr/>
    </dgm:pt>
    <dgm:pt modelId="{E21AE7D2-082E-4453-91DA-B521A20F003D}" type="pres">
      <dgm:prSet presAssocID="{3FC047A2-F30A-4983-8746-49A379539426}" presName="iconBgRect" presStyleLbl="bgShp" presStyleIdx="1" presStyleCnt="4"/>
      <dgm:spPr/>
    </dgm:pt>
    <dgm:pt modelId="{DC4B9FFB-2EF0-4FF5-883A-86B499B45607}" type="pres">
      <dgm:prSet presAssocID="{3FC047A2-F30A-4983-8746-49A37953942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mize"/>
        </a:ext>
      </dgm:extLst>
    </dgm:pt>
    <dgm:pt modelId="{443F2AD3-FECF-432D-AF73-E377E5844851}" type="pres">
      <dgm:prSet presAssocID="{3FC047A2-F30A-4983-8746-49A379539426}" presName="spaceRect" presStyleCnt="0"/>
      <dgm:spPr/>
    </dgm:pt>
    <dgm:pt modelId="{C3A9557C-4982-4C25-9B7B-3643D89C37CF}" type="pres">
      <dgm:prSet presAssocID="{3FC047A2-F30A-4983-8746-49A379539426}" presName="textRect" presStyleLbl="revTx" presStyleIdx="1" presStyleCnt="4">
        <dgm:presLayoutVars>
          <dgm:chMax val="1"/>
          <dgm:chPref val="1"/>
        </dgm:presLayoutVars>
      </dgm:prSet>
      <dgm:spPr/>
    </dgm:pt>
    <dgm:pt modelId="{42641B1C-5DC4-40F6-9F2E-2EE106C94F43}" type="pres">
      <dgm:prSet presAssocID="{DE8FBCAA-270B-44BD-A42A-7BD71B503D9F}" presName="sibTrans" presStyleLbl="sibTrans2D1" presStyleIdx="0" presStyleCnt="0"/>
      <dgm:spPr/>
    </dgm:pt>
    <dgm:pt modelId="{74B63EB2-3CCB-4B97-B0D0-F2ACF0961570}" type="pres">
      <dgm:prSet presAssocID="{CADB2B50-3143-481B-8B3E-621EBDD8BEE9}" presName="compNode" presStyleCnt="0"/>
      <dgm:spPr/>
    </dgm:pt>
    <dgm:pt modelId="{B007F4A0-1DA3-41FB-BCB6-D92940357052}" type="pres">
      <dgm:prSet presAssocID="{CADB2B50-3143-481B-8B3E-621EBDD8BEE9}" presName="iconBgRect" presStyleLbl="bgShp" presStyleIdx="2" presStyleCnt="4"/>
      <dgm:spPr/>
    </dgm:pt>
    <dgm:pt modelId="{47933F3C-14A8-43A1-B861-C8AF7847A92D}" type="pres">
      <dgm:prSet presAssocID="{CADB2B50-3143-481B-8B3E-621EBDD8BEE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E44444AC-ABD2-46CD-93E5-FE8377AA6AE9}" type="pres">
      <dgm:prSet presAssocID="{CADB2B50-3143-481B-8B3E-621EBDD8BEE9}" presName="spaceRect" presStyleCnt="0"/>
      <dgm:spPr/>
    </dgm:pt>
    <dgm:pt modelId="{E8A099F4-57E1-4A14-B086-2F6C5F40245F}" type="pres">
      <dgm:prSet presAssocID="{CADB2B50-3143-481B-8B3E-621EBDD8BEE9}" presName="textRect" presStyleLbl="revTx" presStyleIdx="2" presStyleCnt="4">
        <dgm:presLayoutVars>
          <dgm:chMax val="1"/>
          <dgm:chPref val="1"/>
        </dgm:presLayoutVars>
      </dgm:prSet>
      <dgm:spPr/>
    </dgm:pt>
    <dgm:pt modelId="{83CD7A1A-D8B7-42BB-B6C7-D46CE80464A1}" type="pres">
      <dgm:prSet presAssocID="{E90550F6-E1C2-4D99-8A54-5621AC7FBCEB}" presName="sibTrans" presStyleLbl="sibTrans2D1" presStyleIdx="0" presStyleCnt="0"/>
      <dgm:spPr/>
    </dgm:pt>
    <dgm:pt modelId="{69B4A2ED-81A5-4501-92D2-C55D77578046}" type="pres">
      <dgm:prSet presAssocID="{B93550AB-DFB6-4DA2-87CD-439BC1581C21}" presName="compNode" presStyleCnt="0"/>
      <dgm:spPr/>
    </dgm:pt>
    <dgm:pt modelId="{429AA50F-5A02-4E8F-8157-712823F1B9BD}" type="pres">
      <dgm:prSet presAssocID="{B93550AB-DFB6-4DA2-87CD-439BC1581C21}" presName="iconBgRect" presStyleLbl="bgShp" presStyleIdx="3" presStyleCnt="4"/>
      <dgm:spPr/>
    </dgm:pt>
    <dgm:pt modelId="{940F383F-A2DD-41CC-9D00-AE520F85C930}" type="pres">
      <dgm:prSet presAssocID="{B93550AB-DFB6-4DA2-87CD-439BC1581C2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D4C9348-765F-45A1-95F4-3A296A473941}" type="pres">
      <dgm:prSet presAssocID="{B93550AB-DFB6-4DA2-87CD-439BC1581C21}" presName="spaceRect" presStyleCnt="0"/>
      <dgm:spPr/>
    </dgm:pt>
    <dgm:pt modelId="{6E1A2118-E3F3-49F6-8400-1B34FD63A193}" type="pres">
      <dgm:prSet presAssocID="{B93550AB-DFB6-4DA2-87CD-439BC1581C2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0CCB180C-8E10-744F-BB20-03255A174686}" type="presOf" srcId="{D95A60DD-BBEF-418A-9CE8-78AF4103EE79}" destId="{71BE440F-CEBA-4D38-AA9A-14D7971F1CF8}" srcOrd="0" destOrd="0" presId="urn:microsoft.com/office/officeart/2018/2/layout/IconCircleList"/>
    <dgm:cxn modelId="{4286C410-EDBE-CC48-9E8F-8D4DCB212BE6}" type="presOf" srcId="{B93550AB-DFB6-4DA2-87CD-439BC1581C21}" destId="{6E1A2118-E3F3-49F6-8400-1B34FD63A193}" srcOrd="0" destOrd="0" presId="urn:microsoft.com/office/officeart/2018/2/layout/IconCircleList"/>
    <dgm:cxn modelId="{6238AE2C-06B7-4511-9CE7-D826785B5406}" srcId="{549757ED-067B-46F1-9DDE-0322281508EB}" destId="{B93550AB-DFB6-4DA2-87CD-439BC1581C21}" srcOrd="3" destOrd="0" parTransId="{3ED4480E-6883-49C8-B210-19AE14D8A853}" sibTransId="{0A2FBA10-AAB3-40BC-B216-8C27982D0235}"/>
    <dgm:cxn modelId="{E7BE5B41-6A4D-449D-A1F6-966BA29A8C15}" srcId="{549757ED-067B-46F1-9DDE-0322281508EB}" destId="{3FC047A2-F30A-4983-8746-49A379539426}" srcOrd="1" destOrd="0" parTransId="{D5077653-E47F-4849-93F5-55EDF6DBF47F}" sibTransId="{DE8FBCAA-270B-44BD-A42A-7BD71B503D9F}"/>
    <dgm:cxn modelId="{2FE4DD47-048A-CD46-B3B6-FDF5BC08FD5D}" type="presOf" srcId="{1A5965B0-F1D4-4270-A2D4-F60B0D10F585}" destId="{B7F44F73-6B67-4FB0-AF73-695B72F590B7}" srcOrd="0" destOrd="0" presId="urn:microsoft.com/office/officeart/2018/2/layout/IconCircleList"/>
    <dgm:cxn modelId="{A026726D-DAA1-EE40-BC68-71D82D23576A}" type="presOf" srcId="{3FC047A2-F30A-4983-8746-49A379539426}" destId="{C3A9557C-4982-4C25-9B7B-3643D89C37CF}" srcOrd="0" destOrd="0" presId="urn:microsoft.com/office/officeart/2018/2/layout/IconCircleList"/>
    <dgm:cxn modelId="{7E5BCE99-F819-2A41-BC80-FD604EDAD313}" type="presOf" srcId="{549757ED-067B-46F1-9DDE-0322281508EB}" destId="{81445AAB-B5E4-441F-BA2A-1E19CEE54A40}" srcOrd="0" destOrd="0" presId="urn:microsoft.com/office/officeart/2018/2/layout/IconCircleList"/>
    <dgm:cxn modelId="{3AC631A2-5146-2843-B0E5-A66F7E17D852}" type="presOf" srcId="{DE8FBCAA-270B-44BD-A42A-7BD71B503D9F}" destId="{42641B1C-5DC4-40F6-9F2E-2EE106C94F43}" srcOrd="0" destOrd="0" presId="urn:microsoft.com/office/officeart/2018/2/layout/IconCircleList"/>
    <dgm:cxn modelId="{92EEF7B8-334E-5749-8197-81B16D0BD089}" type="presOf" srcId="{E90550F6-E1C2-4D99-8A54-5621AC7FBCEB}" destId="{83CD7A1A-D8B7-42BB-B6C7-D46CE80464A1}" srcOrd="0" destOrd="0" presId="urn:microsoft.com/office/officeart/2018/2/layout/IconCircleList"/>
    <dgm:cxn modelId="{8AC96DB9-B6E2-6846-B5EF-44EB063CEB02}" type="presOf" srcId="{CADB2B50-3143-481B-8B3E-621EBDD8BEE9}" destId="{E8A099F4-57E1-4A14-B086-2F6C5F40245F}" srcOrd="0" destOrd="0" presId="urn:microsoft.com/office/officeart/2018/2/layout/IconCircleList"/>
    <dgm:cxn modelId="{68CD69E2-17EB-44AA-9F77-78DC799CBDEA}" srcId="{549757ED-067B-46F1-9DDE-0322281508EB}" destId="{CADB2B50-3143-481B-8B3E-621EBDD8BEE9}" srcOrd="2" destOrd="0" parTransId="{A569DCB3-9808-43C9-AA88-43AD58287B01}" sibTransId="{E90550F6-E1C2-4D99-8A54-5621AC7FBCEB}"/>
    <dgm:cxn modelId="{16ECDCF6-155C-40B6-B34A-0E641FCF23BE}" srcId="{549757ED-067B-46F1-9DDE-0322281508EB}" destId="{1A5965B0-F1D4-4270-A2D4-F60B0D10F585}" srcOrd="0" destOrd="0" parTransId="{9005D4E2-D759-4D6A-B3AA-E436C81EB6B0}" sibTransId="{D95A60DD-BBEF-418A-9CE8-78AF4103EE79}"/>
    <dgm:cxn modelId="{2D521A88-7850-D84B-8144-B60DC836AD66}" type="presParOf" srcId="{81445AAB-B5E4-441F-BA2A-1E19CEE54A40}" destId="{F46CA43B-64F5-4AED-A888-58F9A35B788F}" srcOrd="0" destOrd="0" presId="urn:microsoft.com/office/officeart/2018/2/layout/IconCircleList"/>
    <dgm:cxn modelId="{ED527D8B-6C6E-B542-A943-01639BE67900}" type="presParOf" srcId="{F46CA43B-64F5-4AED-A888-58F9A35B788F}" destId="{7D0A5C4D-F9E0-48D2-93F5-F32DDC30E100}" srcOrd="0" destOrd="0" presId="urn:microsoft.com/office/officeart/2018/2/layout/IconCircleList"/>
    <dgm:cxn modelId="{94C6BF91-3AA6-F244-A6F5-89A1D33B111A}" type="presParOf" srcId="{7D0A5C4D-F9E0-48D2-93F5-F32DDC30E100}" destId="{5D2C2728-2108-48C5-938A-ACC8A31C71AB}" srcOrd="0" destOrd="0" presId="urn:microsoft.com/office/officeart/2018/2/layout/IconCircleList"/>
    <dgm:cxn modelId="{CB0170A1-139D-DB4B-9D31-AD24334065A3}" type="presParOf" srcId="{7D0A5C4D-F9E0-48D2-93F5-F32DDC30E100}" destId="{DB59610A-115D-4C89-AB09-070C13179483}" srcOrd="1" destOrd="0" presId="urn:microsoft.com/office/officeart/2018/2/layout/IconCircleList"/>
    <dgm:cxn modelId="{F3BB52A6-3961-124E-AC91-AA6455690364}" type="presParOf" srcId="{7D0A5C4D-F9E0-48D2-93F5-F32DDC30E100}" destId="{C4217FF6-2A96-446D-BD1D-0F3499C29F1A}" srcOrd="2" destOrd="0" presId="urn:microsoft.com/office/officeart/2018/2/layout/IconCircleList"/>
    <dgm:cxn modelId="{4F7FD47E-9B1F-8246-9E47-E5715CFA8D67}" type="presParOf" srcId="{7D0A5C4D-F9E0-48D2-93F5-F32DDC30E100}" destId="{B7F44F73-6B67-4FB0-AF73-695B72F590B7}" srcOrd="3" destOrd="0" presId="urn:microsoft.com/office/officeart/2018/2/layout/IconCircleList"/>
    <dgm:cxn modelId="{D277FB6C-72DF-584C-8F9E-C739F9FEE3F0}" type="presParOf" srcId="{F46CA43B-64F5-4AED-A888-58F9A35B788F}" destId="{71BE440F-CEBA-4D38-AA9A-14D7971F1CF8}" srcOrd="1" destOrd="0" presId="urn:microsoft.com/office/officeart/2018/2/layout/IconCircleList"/>
    <dgm:cxn modelId="{834431C4-B771-4441-8F65-8C0B7F8EA5CC}" type="presParOf" srcId="{F46CA43B-64F5-4AED-A888-58F9A35B788F}" destId="{5760F151-F22B-4DAC-98D4-FD92845CEA56}" srcOrd="2" destOrd="0" presId="urn:microsoft.com/office/officeart/2018/2/layout/IconCircleList"/>
    <dgm:cxn modelId="{1F0986AC-BE70-414C-AE24-B4F612A61FAD}" type="presParOf" srcId="{5760F151-F22B-4DAC-98D4-FD92845CEA56}" destId="{E21AE7D2-082E-4453-91DA-B521A20F003D}" srcOrd="0" destOrd="0" presId="urn:microsoft.com/office/officeart/2018/2/layout/IconCircleList"/>
    <dgm:cxn modelId="{4CA0FDFB-7C63-9C46-B83B-56592BFF3A24}" type="presParOf" srcId="{5760F151-F22B-4DAC-98D4-FD92845CEA56}" destId="{DC4B9FFB-2EF0-4FF5-883A-86B499B45607}" srcOrd="1" destOrd="0" presId="urn:microsoft.com/office/officeart/2018/2/layout/IconCircleList"/>
    <dgm:cxn modelId="{95CD944E-947E-D643-B2BA-184A02931FF7}" type="presParOf" srcId="{5760F151-F22B-4DAC-98D4-FD92845CEA56}" destId="{443F2AD3-FECF-432D-AF73-E377E5844851}" srcOrd="2" destOrd="0" presId="urn:microsoft.com/office/officeart/2018/2/layout/IconCircleList"/>
    <dgm:cxn modelId="{2F475FE9-8779-0A4A-B854-EF39589D6C53}" type="presParOf" srcId="{5760F151-F22B-4DAC-98D4-FD92845CEA56}" destId="{C3A9557C-4982-4C25-9B7B-3643D89C37CF}" srcOrd="3" destOrd="0" presId="urn:microsoft.com/office/officeart/2018/2/layout/IconCircleList"/>
    <dgm:cxn modelId="{95D07D2D-3529-1C4C-ACF4-379E91FA6FA6}" type="presParOf" srcId="{F46CA43B-64F5-4AED-A888-58F9A35B788F}" destId="{42641B1C-5DC4-40F6-9F2E-2EE106C94F43}" srcOrd="3" destOrd="0" presId="urn:microsoft.com/office/officeart/2018/2/layout/IconCircleList"/>
    <dgm:cxn modelId="{D6544AB6-6D2A-744B-A82B-BF532BE96788}" type="presParOf" srcId="{F46CA43B-64F5-4AED-A888-58F9A35B788F}" destId="{74B63EB2-3CCB-4B97-B0D0-F2ACF0961570}" srcOrd="4" destOrd="0" presId="urn:microsoft.com/office/officeart/2018/2/layout/IconCircleList"/>
    <dgm:cxn modelId="{92BDA260-C5FF-DB4A-8A60-17CC0A4337C2}" type="presParOf" srcId="{74B63EB2-3CCB-4B97-B0D0-F2ACF0961570}" destId="{B007F4A0-1DA3-41FB-BCB6-D92940357052}" srcOrd="0" destOrd="0" presId="urn:microsoft.com/office/officeart/2018/2/layout/IconCircleList"/>
    <dgm:cxn modelId="{904C05B0-A23E-FF41-8BBE-5B98D779B465}" type="presParOf" srcId="{74B63EB2-3CCB-4B97-B0D0-F2ACF0961570}" destId="{47933F3C-14A8-43A1-B861-C8AF7847A92D}" srcOrd="1" destOrd="0" presId="urn:microsoft.com/office/officeart/2018/2/layout/IconCircleList"/>
    <dgm:cxn modelId="{C528AE82-06A2-384F-AFCF-3B4656176F03}" type="presParOf" srcId="{74B63EB2-3CCB-4B97-B0D0-F2ACF0961570}" destId="{E44444AC-ABD2-46CD-93E5-FE8377AA6AE9}" srcOrd="2" destOrd="0" presId="urn:microsoft.com/office/officeart/2018/2/layout/IconCircleList"/>
    <dgm:cxn modelId="{D29457CA-91D1-7444-973B-93085AB0E91B}" type="presParOf" srcId="{74B63EB2-3CCB-4B97-B0D0-F2ACF0961570}" destId="{E8A099F4-57E1-4A14-B086-2F6C5F40245F}" srcOrd="3" destOrd="0" presId="urn:microsoft.com/office/officeart/2018/2/layout/IconCircleList"/>
    <dgm:cxn modelId="{000E33D3-94F8-AE47-874B-261C8593EF9C}" type="presParOf" srcId="{F46CA43B-64F5-4AED-A888-58F9A35B788F}" destId="{83CD7A1A-D8B7-42BB-B6C7-D46CE80464A1}" srcOrd="5" destOrd="0" presId="urn:microsoft.com/office/officeart/2018/2/layout/IconCircleList"/>
    <dgm:cxn modelId="{4CA42D03-8BDF-4C45-B00D-6099B1C2928D}" type="presParOf" srcId="{F46CA43B-64F5-4AED-A888-58F9A35B788F}" destId="{69B4A2ED-81A5-4501-92D2-C55D77578046}" srcOrd="6" destOrd="0" presId="urn:microsoft.com/office/officeart/2018/2/layout/IconCircleList"/>
    <dgm:cxn modelId="{556037BC-CEA7-8042-B972-F14A12B492F5}" type="presParOf" srcId="{69B4A2ED-81A5-4501-92D2-C55D77578046}" destId="{429AA50F-5A02-4E8F-8157-712823F1B9BD}" srcOrd="0" destOrd="0" presId="urn:microsoft.com/office/officeart/2018/2/layout/IconCircleList"/>
    <dgm:cxn modelId="{009A4F0D-4120-F643-8D93-2DAF96F313D6}" type="presParOf" srcId="{69B4A2ED-81A5-4501-92D2-C55D77578046}" destId="{940F383F-A2DD-41CC-9D00-AE520F85C930}" srcOrd="1" destOrd="0" presId="urn:microsoft.com/office/officeart/2018/2/layout/IconCircleList"/>
    <dgm:cxn modelId="{23F8C536-5531-DB46-9373-4FBE624348F8}" type="presParOf" srcId="{69B4A2ED-81A5-4501-92D2-C55D77578046}" destId="{2D4C9348-765F-45A1-95F4-3A296A473941}" srcOrd="2" destOrd="0" presId="urn:microsoft.com/office/officeart/2018/2/layout/IconCircleList"/>
    <dgm:cxn modelId="{DAECF73B-CAD5-BB43-BC07-0BC488229268}" type="presParOf" srcId="{69B4A2ED-81A5-4501-92D2-C55D77578046}" destId="{6E1A2118-E3F3-49F6-8400-1B34FD63A19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A2F8E3-C602-4CD7-AC24-70103486645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24123DD-22F1-4BE2-903A-9E036DE7569C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i="1"/>
            <a:t>Cloud computing is the delivery of computing services—servers, storage, databases, networking, software, analytics, intelligence and more—over the internet (the cloud), enabling faster innovation, flexible resources, and economies of scale. </a:t>
          </a:r>
          <a:endParaRPr lang="en-US"/>
        </a:p>
      </dgm:t>
    </dgm:pt>
    <dgm:pt modelId="{9F32C535-DED5-4B60-806E-97E9307BB028}" type="parTrans" cxnId="{E92A870D-1089-42A7-B017-804AE25065D1}">
      <dgm:prSet/>
      <dgm:spPr/>
      <dgm:t>
        <a:bodyPr/>
        <a:lstStyle/>
        <a:p>
          <a:endParaRPr lang="en-US"/>
        </a:p>
      </dgm:t>
    </dgm:pt>
    <dgm:pt modelId="{E7A518FE-7364-409F-B75D-7BF6F6F05CA0}" type="sibTrans" cxnId="{E92A870D-1089-42A7-B017-804AE25065D1}">
      <dgm:prSet/>
      <dgm:spPr/>
      <dgm:t>
        <a:bodyPr/>
        <a:lstStyle/>
        <a:p>
          <a:endParaRPr lang="en-US"/>
        </a:p>
      </dgm:t>
    </dgm:pt>
    <dgm:pt modelId="{092B9AFB-045B-4472-97E8-0D582371A3D5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i="1"/>
            <a:t>You typically pay only for cloud services you use, helping lower your operating costs, run your infrastructure more efficiently, and scale as your business needs change. </a:t>
          </a:r>
          <a:endParaRPr lang="en-US"/>
        </a:p>
      </dgm:t>
    </dgm:pt>
    <dgm:pt modelId="{8BDFEEC6-75D9-4920-AB8F-09483AF205B3}" type="parTrans" cxnId="{E4FE7879-51FF-4F55-9F83-DCDA09299BFF}">
      <dgm:prSet/>
      <dgm:spPr/>
      <dgm:t>
        <a:bodyPr/>
        <a:lstStyle/>
        <a:p>
          <a:endParaRPr lang="en-US"/>
        </a:p>
      </dgm:t>
    </dgm:pt>
    <dgm:pt modelId="{29C5F0AE-AA0A-44BC-A9CB-96D9968584AF}" type="sibTrans" cxnId="{E4FE7879-51FF-4F55-9F83-DCDA09299BFF}">
      <dgm:prSet/>
      <dgm:spPr/>
      <dgm:t>
        <a:bodyPr/>
        <a:lstStyle/>
        <a:p>
          <a:endParaRPr lang="en-US"/>
        </a:p>
      </dgm:t>
    </dgm:pt>
    <dgm:pt modelId="{4F835C86-3BFD-400C-AE79-B15BC4A2E3D7}" type="pres">
      <dgm:prSet presAssocID="{8DA2F8E3-C602-4CD7-AC24-70103486645E}" presName="root" presStyleCnt="0">
        <dgm:presLayoutVars>
          <dgm:dir/>
          <dgm:resizeHandles val="exact"/>
        </dgm:presLayoutVars>
      </dgm:prSet>
      <dgm:spPr/>
    </dgm:pt>
    <dgm:pt modelId="{6148D61E-FDC5-4986-BD88-5A75582F123A}" type="pres">
      <dgm:prSet presAssocID="{C24123DD-22F1-4BE2-903A-9E036DE7569C}" presName="compNode" presStyleCnt="0"/>
      <dgm:spPr/>
    </dgm:pt>
    <dgm:pt modelId="{513082DC-C571-40ED-8A0A-38FBD38B71E7}" type="pres">
      <dgm:prSet presAssocID="{C24123DD-22F1-4BE2-903A-9E036DE7569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423A7335-9C78-4B4B-82E4-37C1572DD15C}" type="pres">
      <dgm:prSet presAssocID="{C24123DD-22F1-4BE2-903A-9E036DE7569C}" presName="spaceRect" presStyleCnt="0"/>
      <dgm:spPr/>
    </dgm:pt>
    <dgm:pt modelId="{72E8805E-E017-4C25-B77B-913A7F99F827}" type="pres">
      <dgm:prSet presAssocID="{C24123DD-22F1-4BE2-903A-9E036DE7569C}" presName="textRect" presStyleLbl="revTx" presStyleIdx="0" presStyleCnt="2">
        <dgm:presLayoutVars>
          <dgm:chMax val="1"/>
          <dgm:chPref val="1"/>
        </dgm:presLayoutVars>
      </dgm:prSet>
      <dgm:spPr/>
    </dgm:pt>
    <dgm:pt modelId="{E0EBFD11-32DA-4AE7-A13F-F3F88FB1E69B}" type="pres">
      <dgm:prSet presAssocID="{E7A518FE-7364-409F-B75D-7BF6F6F05CA0}" presName="sibTrans" presStyleCnt="0"/>
      <dgm:spPr/>
    </dgm:pt>
    <dgm:pt modelId="{91E8A072-49BB-4AFB-8E01-A37BA6900273}" type="pres">
      <dgm:prSet presAssocID="{092B9AFB-045B-4472-97E8-0D582371A3D5}" presName="compNode" presStyleCnt="0"/>
      <dgm:spPr/>
    </dgm:pt>
    <dgm:pt modelId="{AC84B820-2620-4CB9-B8D7-7BFE6F2EE367}" type="pres">
      <dgm:prSet presAssocID="{092B9AFB-045B-4472-97E8-0D582371A3D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BCC5CD51-35CD-41AE-B2B9-9CAA80605297}" type="pres">
      <dgm:prSet presAssocID="{092B9AFB-045B-4472-97E8-0D582371A3D5}" presName="spaceRect" presStyleCnt="0"/>
      <dgm:spPr/>
    </dgm:pt>
    <dgm:pt modelId="{C0BC96DE-01EE-45EB-9E9F-65A9162538E5}" type="pres">
      <dgm:prSet presAssocID="{092B9AFB-045B-4472-97E8-0D582371A3D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D502503-5F1F-1F40-98C4-8ECCA6E33462}" type="presOf" srcId="{092B9AFB-045B-4472-97E8-0D582371A3D5}" destId="{C0BC96DE-01EE-45EB-9E9F-65A9162538E5}" srcOrd="0" destOrd="0" presId="urn:microsoft.com/office/officeart/2018/2/layout/IconLabelList"/>
    <dgm:cxn modelId="{E92A870D-1089-42A7-B017-804AE25065D1}" srcId="{8DA2F8E3-C602-4CD7-AC24-70103486645E}" destId="{C24123DD-22F1-4BE2-903A-9E036DE7569C}" srcOrd="0" destOrd="0" parTransId="{9F32C535-DED5-4B60-806E-97E9307BB028}" sibTransId="{E7A518FE-7364-409F-B75D-7BF6F6F05CA0}"/>
    <dgm:cxn modelId="{E4FE7879-51FF-4F55-9F83-DCDA09299BFF}" srcId="{8DA2F8E3-C602-4CD7-AC24-70103486645E}" destId="{092B9AFB-045B-4472-97E8-0D582371A3D5}" srcOrd="1" destOrd="0" parTransId="{8BDFEEC6-75D9-4920-AB8F-09483AF205B3}" sibTransId="{29C5F0AE-AA0A-44BC-A9CB-96D9968584AF}"/>
    <dgm:cxn modelId="{94E53DA9-20F6-AC42-A1B8-AB797748A10B}" type="presOf" srcId="{C24123DD-22F1-4BE2-903A-9E036DE7569C}" destId="{72E8805E-E017-4C25-B77B-913A7F99F827}" srcOrd="0" destOrd="0" presId="urn:microsoft.com/office/officeart/2018/2/layout/IconLabelList"/>
    <dgm:cxn modelId="{127F29C2-FA6F-554A-8013-A4CD65E7D1DC}" type="presOf" srcId="{8DA2F8E3-C602-4CD7-AC24-70103486645E}" destId="{4F835C86-3BFD-400C-AE79-B15BC4A2E3D7}" srcOrd="0" destOrd="0" presId="urn:microsoft.com/office/officeart/2018/2/layout/IconLabelList"/>
    <dgm:cxn modelId="{D0D82D1E-AC08-E740-B596-9FDFC39F2BCB}" type="presParOf" srcId="{4F835C86-3BFD-400C-AE79-B15BC4A2E3D7}" destId="{6148D61E-FDC5-4986-BD88-5A75582F123A}" srcOrd="0" destOrd="0" presId="urn:microsoft.com/office/officeart/2018/2/layout/IconLabelList"/>
    <dgm:cxn modelId="{3A102FAD-C03F-3B46-8A1C-EF0F3CAD42D1}" type="presParOf" srcId="{6148D61E-FDC5-4986-BD88-5A75582F123A}" destId="{513082DC-C571-40ED-8A0A-38FBD38B71E7}" srcOrd="0" destOrd="0" presId="urn:microsoft.com/office/officeart/2018/2/layout/IconLabelList"/>
    <dgm:cxn modelId="{AC5766E2-49F1-1549-A530-FAE1FF015A19}" type="presParOf" srcId="{6148D61E-FDC5-4986-BD88-5A75582F123A}" destId="{423A7335-9C78-4B4B-82E4-37C1572DD15C}" srcOrd="1" destOrd="0" presId="urn:microsoft.com/office/officeart/2018/2/layout/IconLabelList"/>
    <dgm:cxn modelId="{38CE5830-85B0-8B4A-AE0B-77450C3DE349}" type="presParOf" srcId="{6148D61E-FDC5-4986-BD88-5A75582F123A}" destId="{72E8805E-E017-4C25-B77B-913A7F99F827}" srcOrd="2" destOrd="0" presId="urn:microsoft.com/office/officeart/2018/2/layout/IconLabelList"/>
    <dgm:cxn modelId="{8DE5722E-9DE9-2D4E-B02F-087D69E9BF0B}" type="presParOf" srcId="{4F835C86-3BFD-400C-AE79-B15BC4A2E3D7}" destId="{E0EBFD11-32DA-4AE7-A13F-F3F88FB1E69B}" srcOrd="1" destOrd="0" presId="urn:microsoft.com/office/officeart/2018/2/layout/IconLabelList"/>
    <dgm:cxn modelId="{E008D682-16B1-6642-95E2-AF51626D0FEF}" type="presParOf" srcId="{4F835C86-3BFD-400C-AE79-B15BC4A2E3D7}" destId="{91E8A072-49BB-4AFB-8E01-A37BA6900273}" srcOrd="2" destOrd="0" presId="urn:microsoft.com/office/officeart/2018/2/layout/IconLabelList"/>
    <dgm:cxn modelId="{E0F52725-081A-9244-96DF-7765E324F4B7}" type="presParOf" srcId="{91E8A072-49BB-4AFB-8E01-A37BA6900273}" destId="{AC84B820-2620-4CB9-B8D7-7BFE6F2EE367}" srcOrd="0" destOrd="0" presId="urn:microsoft.com/office/officeart/2018/2/layout/IconLabelList"/>
    <dgm:cxn modelId="{4A2AEBCA-F26E-E342-8C13-B2A69558423C}" type="presParOf" srcId="{91E8A072-49BB-4AFB-8E01-A37BA6900273}" destId="{BCC5CD51-35CD-41AE-B2B9-9CAA80605297}" srcOrd="1" destOrd="0" presId="urn:microsoft.com/office/officeart/2018/2/layout/IconLabelList"/>
    <dgm:cxn modelId="{32ED9212-3886-0149-AD5A-9CDF001C7ADA}" type="presParOf" srcId="{91E8A072-49BB-4AFB-8E01-A37BA6900273}" destId="{C0BC96DE-01EE-45EB-9E9F-65A9162538E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2C2728-2108-48C5-938A-ACC8A31C71AB}">
      <dsp:nvSpPr>
        <dsp:cNvPr id="0" name=""/>
        <dsp:cNvSpPr/>
      </dsp:nvSpPr>
      <dsp:spPr>
        <a:xfrm>
          <a:off x="408192" y="67916"/>
          <a:ext cx="1231599" cy="12315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59610A-115D-4C89-AB09-070C13179483}">
      <dsp:nvSpPr>
        <dsp:cNvPr id="0" name=""/>
        <dsp:cNvSpPr/>
      </dsp:nvSpPr>
      <dsp:spPr>
        <a:xfrm>
          <a:off x="666828" y="326552"/>
          <a:ext cx="714327" cy="7143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44F73-6B67-4FB0-AF73-695B72F590B7}">
      <dsp:nvSpPr>
        <dsp:cNvPr id="0" name=""/>
        <dsp:cNvSpPr/>
      </dsp:nvSpPr>
      <dsp:spPr>
        <a:xfrm>
          <a:off x="1903706" y="67916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700" kern="1200"/>
            <a:t>Define : Cloud Computing, High Availability, Scalability, Elasticity, Agility, Fault Tolerance, and Disaster Recovery</a:t>
          </a:r>
          <a:endParaRPr lang="en-US" sz="1700" kern="1200"/>
        </a:p>
      </dsp:txBody>
      <dsp:txXfrm>
        <a:off x="1903706" y="67916"/>
        <a:ext cx="2903056" cy="1231599"/>
      </dsp:txXfrm>
    </dsp:sp>
    <dsp:sp modelId="{E21AE7D2-082E-4453-91DA-B521A20F003D}">
      <dsp:nvSpPr>
        <dsp:cNvPr id="0" name=""/>
        <dsp:cNvSpPr/>
      </dsp:nvSpPr>
      <dsp:spPr>
        <a:xfrm>
          <a:off x="5312597" y="67916"/>
          <a:ext cx="1231599" cy="12315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4B9FFB-2EF0-4FF5-883A-86B499B45607}">
      <dsp:nvSpPr>
        <dsp:cNvPr id="0" name=""/>
        <dsp:cNvSpPr/>
      </dsp:nvSpPr>
      <dsp:spPr>
        <a:xfrm>
          <a:off x="5571233" y="326552"/>
          <a:ext cx="714327" cy="7143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A9557C-4982-4C25-9B7B-3643D89C37CF}">
      <dsp:nvSpPr>
        <dsp:cNvPr id="0" name=""/>
        <dsp:cNvSpPr/>
      </dsp:nvSpPr>
      <dsp:spPr>
        <a:xfrm>
          <a:off x="6808111" y="67916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700" kern="1200"/>
            <a:t>understand the principles of economies of scale</a:t>
          </a:r>
          <a:endParaRPr lang="en-US" sz="1700" kern="1200"/>
        </a:p>
      </dsp:txBody>
      <dsp:txXfrm>
        <a:off x="6808111" y="67916"/>
        <a:ext cx="2903056" cy="1231599"/>
      </dsp:txXfrm>
    </dsp:sp>
    <dsp:sp modelId="{B007F4A0-1DA3-41FB-BCB6-D92940357052}">
      <dsp:nvSpPr>
        <dsp:cNvPr id="0" name=""/>
        <dsp:cNvSpPr/>
      </dsp:nvSpPr>
      <dsp:spPr>
        <a:xfrm>
          <a:off x="408192" y="1831847"/>
          <a:ext cx="1231599" cy="12315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933F3C-14A8-43A1-B861-C8AF7847A92D}">
      <dsp:nvSpPr>
        <dsp:cNvPr id="0" name=""/>
        <dsp:cNvSpPr/>
      </dsp:nvSpPr>
      <dsp:spPr>
        <a:xfrm>
          <a:off x="666828" y="2090483"/>
          <a:ext cx="714327" cy="7143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A099F4-57E1-4A14-B086-2F6C5F40245F}">
      <dsp:nvSpPr>
        <dsp:cNvPr id="0" name=""/>
        <dsp:cNvSpPr/>
      </dsp:nvSpPr>
      <dsp:spPr>
        <a:xfrm>
          <a:off x="1903706" y="1831847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700" kern="1200"/>
            <a:t>Capital Expenditure (CapEx) vs Operational Expenditure (OpEx)</a:t>
          </a:r>
          <a:endParaRPr lang="en-US" sz="1700" kern="1200"/>
        </a:p>
      </dsp:txBody>
      <dsp:txXfrm>
        <a:off x="1903706" y="1831847"/>
        <a:ext cx="2903056" cy="1231599"/>
      </dsp:txXfrm>
    </dsp:sp>
    <dsp:sp modelId="{429AA50F-5A02-4E8F-8157-712823F1B9BD}">
      <dsp:nvSpPr>
        <dsp:cNvPr id="0" name=""/>
        <dsp:cNvSpPr/>
      </dsp:nvSpPr>
      <dsp:spPr>
        <a:xfrm>
          <a:off x="5312597" y="1831847"/>
          <a:ext cx="1231599" cy="123159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F383F-A2DD-41CC-9D00-AE520F85C930}">
      <dsp:nvSpPr>
        <dsp:cNvPr id="0" name=""/>
        <dsp:cNvSpPr/>
      </dsp:nvSpPr>
      <dsp:spPr>
        <a:xfrm>
          <a:off x="5571233" y="2090483"/>
          <a:ext cx="714327" cy="71432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1A2118-E3F3-49F6-8400-1B34FD63A193}">
      <dsp:nvSpPr>
        <dsp:cNvPr id="0" name=""/>
        <dsp:cNvSpPr/>
      </dsp:nvSpPr>
      <dsp:spPr>
        <a:xfrm>
          <a:off x="6808111" y="1831847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700" kern="1200"/>
            <a:t>understand the consumption-based model</a:t>
          </a:r>
          <a:endParaRPr lang="en-US" sz="1700" kern="1200"/>
        </a:p>
      </dsp:txBody>
      <dsp:txXfrm>
        <a:off x="6808111" y="1831847"/>
        <a:ext cx="2903056" cy="12315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3082DC-C571-40ED-8A0A-38FBD38B71E7}">
      <dsp:nvSpPr>
        <dsp:cNvPr id="0" name=""/>
        <dsp:cNvSpPr/>
      </dsp:nvSpPr>
      <dsp:spPr>
        <a:xfrm>
          <a:off x="1613664" y="19300"/>
          <a:ext cx="1908562" cy="190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8805E-E017-4C25-B77B-913A7F99F827}">
      <dsp:nvSpPr>
        <dsp:cNvPr id="0" name=""/>
        <dsp:cNvSpPr/>
      </dsp:nvSpPr>
      <dsp:spPr>
        <a:xfrm>
          <a:off x="447320" y="2392063"/>
          <a:ext cx="424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100" i="1" kern="1200"/>
            <a:t>Cloud computing is the delivery of computing services—servers, storage, databases, networking, software, analytics, intelligence and more—over the internet (the cloud), enabling faster innovation, flexible resources, and economies of scale. </a:t>
          </a:r>
          <a:endParaRPr lang="en-US" sz="1100" kern="1200"/>
        </a:p>
      </dsp:txBody>
      <dsp:txXfrm>
        <a:off x="447320" y="2392063"/>
        <a:ext cx="4241250" cy="720000"/>
      </dsp:txXfrm>
    </dsp:sp>
    <dsp:sp modelId="{AC84B820-2620-4CB9-B8D7-7BFE6F2EE367}">
      <dsp:nvSpPr>
        <dsp:cNvPr id="0" name=""/>
        <dsp:cNvSpPr/>
      </dsp:nvSpPr>
      <dsp:spPr>
        <a:xfrm>
          <a:off x="6597133" y="19300"/>
          <a:ext cx="1908562" cy="190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BC96DE-01EE-45EB-9E9F-65A9162538E5}">
      <dsp:nvSpPr>
        <dsp:cNvPr id="0" name=""/>
        <dsp:cNvSpPr/>
      </dsp:nvSpPr>
      <dsp:spPr>
        <a:xfrm>
          <a:off x="5430789" y="2392063"/>
          <a:ext cx="424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100" i="1" kern="1200"/>
            <a:t>You typically pay only for cloud services you use, helping lower your operating costs, run your infrastructure more efficiently, and scale as your business needs change. </a:t>
          </a:r>
          <a:endParaRPr lang="en-US" sz="1100" kern="1200"/>
        </a:p>
      </dsp:txBody>
      <dsp:txXfrm>
        <a:off x="5430789" y="2392063"/>
        <a:ext cx="424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tiff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7B52-55BE-5D40-8AEB-ACA26419E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4602-74F8-F545-9107-F2A9A05EA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9C494-1404-CD41-9A30-A22BD89BE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5BD20-BC73-9343-BD8C-E160BFEF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B82F1-59BA-E747-B271-78274D25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4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9E7BD-841B-2741-8156-20F597196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0A169-34E1-4447-8292-5F0D2CCB9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57510-2BC6-AE43-9009-DD8541CF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035D-B961-E74B-94F4-5B0C97A9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C6B53-3FD9-DF49-A23C-DE7D7B0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03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026DCF-6A2E-C84F-88CE-7DD4682BB6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B4F9C-BF1B-6F48-9D49-B794C1016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C247F-E444-194A-B36B-76FF9E4C1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326F9-E1BF-C244-A8BF-3B911D0C0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34AC2-CCC3-024B-94A9-D3937FC2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58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259E5-C07C-4046-9758-90D9A6803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F6EA1-46EE-3149-A35E-981C7F5F0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EFF03-BA07-264E-BB42-EEE1B06B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91219-2833-3642-BE14-11BA60B3D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44730-CA39-1B4A-9C05-E8F11F8A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27C30D23-9DE3-654E-BF48-AA557A4338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4027" y="6176963"/>
            <a:ext cx="2233990" cy="75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48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C142-0020-BD44-ACFE-9A7BEB5D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9EB72-039A-9747-A5FA-6A6BD3A2F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F9248-C097-E848-9C30-B2BB6CAD3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4997B-51D6-6F4E-88AA-82514977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33E71-8F39-C740-B4A8-C03B38CC0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9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46CD-783C-E446-A654-5A97D52E5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311D7-FB26-3447-89AA-C3A970F99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C9821-F53E-3D43-95C2-7DA259B8E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9553A-38DC-2849-9767-A79354E5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D1614-9637-4C4A-AAAD-EE2CB1E13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D2C81-C0BD-C340-9281-0E6DE6F3D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46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97D-F55E-D545-AF06-17BFDCC76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7DBF6-EF12-0146-A518-DAA88767C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DE060-D9DC-AC41-BD50-79B0234B1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D2A22-D6C1-2B4D-8913-A9183A5C5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1B4B8-382C-B348-A6A8-EEF630DB4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1B989-8141-2B4E-B17C-EC9933EE0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21111-8CBB-8D44-AC98-AB93F2AA5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B2836-4AE2-F841-B3E2-BFBEC8C2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1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52C32-9102-3C49-BEF5-404D391F8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48ACE9-B21C-F747-95AF-78DFB0FB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C09D8C-56E2-1B40-ABE7-25F97CFD9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9F767-330C-DF4A-8B35-9876C1FB7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B8E849-2F2B-AD42-8792-66D97CD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32D7A-6111-F74F-8CB6-BCE469A4A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99B27-1F36-8B4D-AA0F-7D733362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39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E96B-37CE-FD44-A683-5D2224126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36213-2CA2-3446-B210-47F125FBE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CF1BD-BF83-674D-9885-22FDCC5A7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527FB-5D2A-A546-AF67-C628441A5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4643E-A438-E14E-9E9B-C925183E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11742-C9AE-1840-8F62-6EE3DC99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32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C7C7-528A-774D-8035-2C32DA60B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F5B5B-8ECF-4F4A-9DE8-CA9032FD7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0594E-0A32-8A46-981D-55FA4F214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41E011-6DB1-2F4C-9318-7BC034F26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E3516-9221-8F49-9F4D-82B68B081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86C30-456D-0048-B930-99D4A4E7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3FBE0A-E06F-6646-B029-91B5EAF70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59FAA-CECC-D24C-86C7-BC0406035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4AEE6-A33A-3C48-BBAA-84DDAE2D54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8E285-A6F2-9F4E-9526-7C8DF89845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9D79F-7881-BF4A-9FBD-E0D8E9BD5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B64AF40-9FC0-1A4C-8097-EC8807B03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0"/>
            <a:ext cx="12182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8F06F4-CACF-A44D-A083-5AE9783A1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28119"/>
            <a:ext cx="9144000" cy="926663"/>
          </a:xfrm>
        </p:spPr>
        <p:txBody>
          <a:bodyPr>
            <a:normAutofit fontScale="90000"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F05478"/>
                </a:solidFill>
              </a:rPr>
              <a:t>The Benefits and considerations of using cloud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CDF67-DB8E-D142-9791-876662EF5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7155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Nicolas Blank</a:t>
            </a:r>
          </a:p>
          <a:p>
            <a:r>
              <a:rPr lang="en-US" dirty="0">
                <a:solidFill>
                  <a:schemeClr val="bg1"/>
                </a:solidFill>
              </a:rPr>
              <a:t>Alistair Pugin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34379-F695-7F4C-A1BD-46C8979FF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36331"/>
            <a:ext cx="11786899" cy="398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7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816B3D-75D7-CC40-B6A1-81B19EBE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Agenda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67AAFAA6-0E49-4229-83F3-D79762123C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8739046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3773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5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D51F36-0A60-4142-BA8A-017364B93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Cloud computing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982AF95-63FA-1946-9AE2-5BA69AB340DD}"/>
              </a:ext>
            </a:extLst>
          </p:cNvPr>
          <p:cNvSpPr/>
          <p:nvPr/>
        </p:nvSpPr>
        <p:spPr>
          <a:xfrm>
            <a:off x="7722974" y="2978923"/>
            <a:ext cx="1606378" cy="1815499"/>
          </a:xfrm>
          <a:prstGeom prst="ellipse">
            <a:avLst/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9A886124-54C3-4D65-8F2C-B0A8AFF929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241676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Oval 19">
            <a:extLst>
              <a:ext uri="{FF2B5EF4-FFF2-40B4-BE49-F238E27FC236}">
                <a16:creationId xmlns:a16="http://schemas.microsoft.com/office/drawing/2014/main" id="{0E7EF643-5D2F-4D40-983D-DD4D641A442F}"/>
              </a:ext>
            </a:extLst>
          </p:cNvPr>
          <p:cNvSpPr/>
          <p:nvPr/>
        </p:nvSpPr>
        <p:spPr>
          <a:xfrm>
            <a:off x="7609491" y="2978924"/>
            <a:ext cx="1807778" cy="1815498"/>
          </a:xfrm>
          <a:prstGeom prst="ellipse">
            <a:avLst/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1" name="Rectangle 20" descr="Bitcoin">
            <a:extLst>
              <a:ext uri="{FF2B5EF4-FFF2-40B4-BE49-F238E27FC236}">
                <a16:creationId xmlns:a16="http://schemas.microsoft.com/office/drawing/2014/main" id="{52F3BB47-389B-B245-B738-D9A7B55A74D2}"/>
              </a:ext>
            </a:extLst>
          </p:cNvPr>
          <p:cNvSpPr/>
          <p:nvPr/>
        </p:nvSpPr>
        <p:spPr>
          <a:xfrm>
            <a:off x="7989123" y="3366600"/>
            <a:ext cx="1048511" cy="1052989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60978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High Availability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Redundancy of components within a system, which allows the system as a whole to suffer the failure of one ore more component pieces, WINTHIN a geography</a:t>
            </a:r>
          </a:p>
        </p:txBody>
      </p:sp>
    </p:spTree>
    <p:extLst>
      <p:ext uri="{BB962C8B-B14F-4D97-AF65-F5344CB8AC3E}">
        <p14:creationId xmlns:p14="http://schemas.microsoft.com/office/powerpoint/2010/main" val="13252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Disaster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Redundancy of components within a system, which allows the system as a whole to suffer the failure of one ore more component pieces, WINTHIN a geography</a:t>
            </a:r>
          </a:p>
        </p:txBody>
      </p:sp>
    </p:spTree>
    <p:extLst>
      <p:ext uri="{BB962C8B-B14F-4D97-AF65-F5344CB8AC3E}">
        <p14:creationId xmlns:p14="http://schemas.microsoft.com/office/powerpoint/2010/main" val="311360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XXX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38631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0DAF7-170D-C745-A7C5-8AF3E50E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Capex vs </a:t>
            </a:r>
            <a:r>
              <a:rPr lang="en-US" dirty="0" err="1"/>
              <a:t>Opex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1545B-D18A-8D4C-B277-96438B1F7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01E375-1B80-A44C-951F-806197E4E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36" y="0"/>
            <a:ext cx="10675128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978B98-6BF3-3746-A715-24709942D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36" y="152400"/>
            <a:ext cx="10675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90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202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Benefits and considerations of using cloud services</vt:lpstr>
      <vt:lpstr>Agenda</vt:lpstr>
      <vt:lpstr>Define:  Cloud computing</vt:lpstr>
      <vt:lpstr>Define: High Availability</vt:lpstr>
      <vt:lpstr>Define: Disaster Recovery</vt:lpstr>
      <vt:lpstr>Define: XXX</vt:lpstr>
      <vt:lpstr>Capex vs Opex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Benefits and considerations of using cloud services</dc:title>
  <dc:creator>Nicolas Blank</dc:creator>
  <cp:lastModifiedBy>Nicolas Blank</cp:lastModifiedBy>
  <cp:revision>4</cp:revision>
  <dcterms:created xsi:type="dcterms:W3CDTF">2019-09-11T15:04:02Z</dcterms:created>
  <dcterms:modified xsi:type="dcterms:W3CDTF">2019-09-12T13:14:05Z</dcterms:modified>
</cp:coreProperties>
</file>